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e965474a9_3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e965474a9_3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cb9a0b074_1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cb9a0b074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b9a0b074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cb9a0b074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cb9a0b074_1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cb9a0b074_1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965474a9_3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e965474a9_3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cb9a0b07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cb9a0b07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d251bb473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d251bb473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d251bb473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d251bb473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e765d9246_0_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e765d924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b9a0b074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b9a0b074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d814cf7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d814cf7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23630543_1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23630543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 based therapy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 guide by Ivo Su</a:t>
            </a:r>
            <a:endParaRPr b="1"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2"/>
          <p:cNvPicPr preferRelativeResize="0"/>
          <p:nvPr/>
        </p:nvPicPr>
        <p:blipFill rotWithShape="1">
          <a:blip r:embed="rId3">
            <a:alphaModFix/>
          </a:blip>
          <a:srcRect b="5329" l="0" r="11111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2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5"/>
                </a:solidFill>
              </a:rPr>
              <a:t>We can help them</a:t>
            </a:r>
            <a:endParaRPr sz="42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2100"/>
              <a:t>Remaining anonymous can help alleviate their worries about mental health stigmas.</a:t>
            </a:r>
            <a:endParaRPr b="0" sz="2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2400" u="sng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38" name="Google Shape;138;p23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3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3. Quickness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0" name="Google Shape;140;p23"/>
          <p:cNvSpPr txBox="1"/>
          <p:nvPr>
            <p:ph idx="4294967295" type="body"/>
          </p:nvPr>
        </p:nvSpPr>
        <p:spPr>
          <a:xfrm>
            <a:off x="2855550" y="1377475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People need to understand how rare or frequent your examples are.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Pick 1 or 2 statistics and make them as concrete as possible. Stats are generally not sticky, but here are a few tactics: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Relate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Deliver data within the context of a story you’ve already told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Compare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Make big numbers digestible by putting them in the context of something familiar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type="title"/>
          </p:nvPr>
        </p:nvSpPr>
        <p:spPr>
          <a:xfrm>
            <a:off x="283101" y="256950"/>
            <a:ext cx="45987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300"/>
          </a:p>
          <a:p>
            <a:pPr indent="0" lvl="0" marL="0" rtl="0" algn="l">
              <a:spcBef>
                <a:spcPts val="1600"/>
              </a:spcBef>
              <a:spcAft>
                <a:spcPts val="1000"/>
              </a:spcAft>
              <a:buNone/>
            </a:pPr>
            <a:r>
              <a:rPr lang="en"/>
              <a:t>Cost and time are the largest barriers to mental health care</a:t>
            </a:r>
            <a:endParaRPr/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1802" y="1509350"/>
            <a:ext cx="4059261" cy="245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</a:rPr>
              <a:t>Fast response times increase continuity of service</a:t>
            </a:r>
            <a:endParaRPr sz="3400">
              <a:solidFill>
                <a:schemeClr val="lt2"/>
              </a:solidFill>
            </a:endParaRPr>
          </a:p>
        </p:txBody>
      </p:sp>
      <p:pic>
        <p:nvPicPr>
          <p:cNvPr id="152" name="Google Shape;152;p25"/>
          <p:cNvPicPr preferRelativeResize="0"/>
          <p:nvPr/>
        </p:nvPicPr>
        <p:blipFill>
          <a:blip r:embed="rId3">
            <a:alphaModFix amt="54000"/>
          </a:blip>
          <a:stretch>
            <a:fillRect/>
          </a:stretch>
        </p:blipFill>
        <p:spPr>
          <a:xfrm>
            <a:off x="6259750" y="476100"/>
            <a:ext cx="2480925" cy="248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5"/>
          <p:cNvPicPr preferRelativeResize="0"/>
          <p:nvPr/>
        </p:nvPicPr>
        <p:blipFill>
          <a:blip r:embed="rId4">
            <a:alphaModFix amt="42000"/>
          </a:blip>
          <a:stretch>
            <a:fillRect/>
          </a:stretch>
        </p:blipFill>
        <p:spPr>
          <a:xfrm>
            <a:off x="4651375" y="1297750"/>
            <a:ext cx="3031200" cy="30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Effectiveness of text therapy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59" name="Google Shape;159;p26"/>
          <p:cNvSpPr txBox="1"/>
          <p:nvPr/>
        </p:nvSpPr>
        <p:spPr>
          <a:xfrm>
            <a:off x="477950" y="1650025"/>
            <a:ext cx="6554400" cy="7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Text therapy is shown to be just as effective as regular therapy</a:t>
            </a:r>
            <a:endParaRPr sz="32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 txBox="1"/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people are saying</a:t>
            </a:r>
            <a:endParaRPr/>
          </a:p>
        </p:txBody>
      </p:sp>
      <p:sp>
        <p:nvSpPr>
          <p:cNvPr id="165" name="Google Shape;165;p27"/>
          <p:cNvSpPr/>
          <p:nvPr/>
        </p:nvSpPr>
        <p:spPr>
          <a:xfrm>
            <a:off x="371775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7"/>
          <p:cNvSpPr/>
          <p:nvPr/>
        </p:nvSpPr>
        <p:spPr>
          <a:xfrm>
            <a:off x="3210432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7"/>
          <p:cNvSpPr/>
          <p:nvPr/>
        </p:nvSpPr>
        <p:spPr>
          <a:xfrm>
            <a:off x="6049089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7"/>
          <p:cNvSpPr txBox="1"/>
          <p:nvPr>
            <p:ph type="title"/>
          </p:nvPr>
        </p:nvSpPr>
        <p:spPr>
          <a:xfrm>
            <a:off x="61252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Translate has officially inspired me to learn French 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Abby Author</a:t>
            </a:r>
            <a:r>
              <a:rPr b="0" lang="en" sz="1400">
                <a:solidFill>
                  <a:schemeClr val="lt1"/>
                </a:solidFill>
              </a:rPr>
              <a:t>, NYC</a:t>
            </a:r>
            <a:endParaRPr b="0" sz="1400">
              <a:solidFill>
                <a:schemeClr val="lt1"/>
              </a:solidFill>
            </a:endParaRPr>
          </a:p>
        </p:txBody>
      </p:sp>
      <p:sp>
        <p:nvSpPr>
          <p:cNvPr id="169" name="Google Shape;169;p27"/>
          <p:cNvSpPr txBox="1"/>
          <p:nvPr>
            <p:ph type="title"/>
          </p:nvPr>
        </p:nvSpPr>
        <p:spPr>
          <a:xfrm>
            <a:off x="4479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With this app, I’m confident to plan a trip to rural Vietnam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Wendy Writer</a:t>
            </a:r>
            <a:r>
              <a:rPr b="0" lang="en" sz="1400">
                <a:solidFill>
                  <a:schemeClr val="lt1"/>
                </a:solidFill>
              </a:rPr>
              <a:t>, CA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70" name="Google Shape;170;p27"/>
          <p:cNvSpPr txBox="1"/>
          <p:nvPr>
            <p:ph type="title"/>
          </p:nvPr>
        </p:nvSpPr>
        <p:spPr>
          <a:xfrm>
            <a:off x="328662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Visual translation feels like magic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Ronny Reader</a:t>
            </a:r>
            <a:r>
              <a:rPr b="0" lang="en" sz="1400">
                <a:solidFill>
                  <a:schemeClr val="lt1"/>
                </a:solidFill>
              </a:rPr>
              <a:t>, NYC</a:t>
            </a:r>
            <a:endParaRPr b="0" sz="1400">
              <a:solidFill>
                <a:schemeClr val="lt1"/>
              </a:solidFill>
            </a:endParaRPr>
          </a:p>
        </p:txBody>
      </p:sp>
      <p:sp>
        <p:nvSpPr>
          <p:cNvPr id="171" name="Google Shape;171;p27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Statistics from a Talkspace survey</a:t>
            </a:r>
            <a:endParaRPr i="1" sz="12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2" name="Google Shape;17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775" y="1988900"/>
            <a:ext cx="2629500" cy="1805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5200" y="1988900"/>
            <a:ext cx="2629501" cy="180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49075" y="1988900"/>
            <a:ext cx="2629499" cy="180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title"/>
          </p:nvPr>
        </p:nvSpPr>
        <p:spPr>
          <a:xfrm>
            <a:off x="535775" y="393075"/>
            <a:ext cx="68835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Why Online Therapy?</a:t>
            </a:r>
            <a:endParaRPr sz="3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Because of COVID-19,  people are searching for therapy and counseling online at a rate higher than ever.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Searches for Online Therapy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Searches for Talkspace</a:t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2850" y="2252175"/>
            <a:ext cx="4121151" cy="128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5350" y="3671746"/>
            <a:ext cx="3856150" cy="116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87" name="Google Shape;87;p15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5"/>
          <p:cNvSpPr txBox="1"/>
          <p:nvPr/>
        </p:nvSpPr>
        <p:spPr>
          <a:xfrm>
            <a:off x="2855550" y="929622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Key Components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9" name="Google Shape;89;p15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Tone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Make the customer feel relaxed.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Animosity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Give customers the option to stay 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anonymous.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Quickness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Provide networks that can respond quickly.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283100" y="712150"/>
            <a:ext cx="86316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can we reach out to teenage and adult atheletes</a:t>
            </a:r>
            <a:r>
              <a:rPr lang="en">
                <a:solidFill>
                  <a:schemeClr val="accent5"/>
                </a:solidFill>
              </a:rPr>
              <a:t>?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Texting</a:t>
            </a:r>
            <a:r>
              <a:rPr lang="en">
                <a:solidFill>
                  <a:schemeClr val="accent5"/>
                </a:solidFill>
              </a:rPr>
              <a:t>!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0" sz="24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0" lang="en" sz="2400"/>
              <a:t>Teenagers are the largest </a:t>
            </a:r>
            <a:r>
              <a:rPr b="0" lang="en" sz="2400"/>
              <a:t>user base</a:t>
            </a:r>
            <a:r>
              <a:rPr b="0" lang="en" sz="2400"/>
              <a:t> of existing online therapy platforms.</a:t>
            </a:r>
            <a:endParaRPr b="0" sz="2400"/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2450" y="2708450"/>
            <a:ext cx="2634200" cy="175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19 at 11.48.18 PM.png" id="105" name="Google Shape;105;p18"/>
          <p:cNvPicPr preferRelativeResize="0"/>
          <p:nvPr/>
        </p:nvPicPr>
        <p:blipFill rotWithShape="1">
          <a:blip r:embed="rId3">
            <a:alphaModFix/>
          </a:blip>
          <a:srcRect b="0" l="26321" r="26321" t="0"/>
          <a:stretch/>
        </p:blipFill>
        <p:spPr>
          <a:xfrm>
            <a:off x="0" y="0"/>
            <a:ext cx="45672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Texting and using popular trends like emojis can attract teenagers to use the services.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12" name="Google Shape;112;p19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 txBox="1"/>
          <p:nvPr/>
        </p:nvSpPr>
        <p:spPr>
          <a:xfrm>
            <a:off x="2855550" y="82394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2. Remain anonymous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4" name="Google Shape;114;p19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Athletes, particularly males, tend to hold stronger stigma with mental health issues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Give them the choice to remain anonymous, so they are not afraid to share their problems.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20 at 9.47.21 AM.png" id="119" name="Google Shape;119;p20"/>
          <p:cNvPicPr preferRelativeResize="0"/>
          <p:nvPr/>
        </p:nvPicPr>
        <p:blipFill rotWithShape="1">
          <a:blip r:embed="rId3">
            <a:alphaModFix/>
          </a:blip>
          <a:srcRect b="0" l="4413" r="4404" t="0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0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10-15% of athletes will experience mental health issues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19 at 11.46.25 PM.png" id="125" name="Google Shape;125;p21"/>
          <p:cNvPicPr preferRelativeResize="0"/>
          <p:nvPr/>
        </p:nvPicPr>
        <p:blipFill rotWithShape="1">
          <a:blip r:embed="rId3">
            <a:alphaModFix/>
          </a:blip>
          <a:srcRect b="0" l="26143" r="26148" t="0"/>
          <a:stretch/>
        </p:blipFill>
        <p:spPr>
          <a:xfrm>
            <a:off x="-1" y="0"/>
            <a:ext cx="45672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1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Mental Health stigmas</a:t>
            </a:r>
            <a:r>
              <a:rPr b="1" lang="en" sz="3000">
                <a:solidFill>
                  <a:schemeClr val="dk1"/>
                </a:solidFill>
              </a:rPr>
              <a:t>.</a:t>
            </a:r>
            <a:r>
              <a:rPr lang="en" sz="3000">
                <a:solidFill>
                  <a:schemeClr val="dk1"/>
                </a:solidFill>
              </a:rPr>
              <a:t> 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Athletes are more worried about body shape, they are more likely to self doubt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